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4630400" cy="8229600"/>
  <p:notesSz cx="8229600" cy="14630400"/>
  <p:embeddedFontLst>
    <p:embeddedFont>
      <p:font typeface="Tomorrow" panose="020B0604020202020204" charset="0"/>
      <p:regular r:id="rId15"/>
    </p:embeddedFont>
    <p:embeddedFont>
      <p:font typeface="Tomorrow Semi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1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94" autoAdjust="0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37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9153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6502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Predicting Traffic Volume using Weather &amp; Time Data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315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This project uses linear regression to forecast traffic volume.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4957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Combining weather and time data improves prediction accuracy.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270040" y="5767626"/>
            <a:ext cx="224087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255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Future Scope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Real-Time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Integrate live traffic and weather APIs for dynamic prediction.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Impact Analysis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Analyze how specific events (e.g., concerts, accidents) impact traffic flow.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160883"/>
            <a:ext cx="33872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Predictive Maintenance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Use traffic data to anticipate road wear and inform maintenance schedules.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175E85-73CC-00E3-06C8-301D6F030C7C}"/>
              </a:ext>
            </a:extLst>
          </p:cNvPr>
          <p:cNvSpPr/>
          <p:nvPr/>
        </p:nvSpPr>
        <p:spPr>
          <a:xfrm>
            <a:off x="12723541" y="7738946"/>
            <a:ext cx="1806498" cy="362903"/>
          </a:xfrm>
          <a:prstGeom prst="rect">
            <a:avLst/>
          </a:prstGeom>
          <a:solidFill>
            <a:srgbClr val="1D1D1B"/>
          </a:solidFill>
          <a:ln>
            <a:solidFill>
              <a:srgbClr val="1D1D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Weather and time data effectively predict traffic volume.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Feature engineering and preprocessing are key to success.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This lays foundation for more complex modeling and deployment.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D27CE1-9C1E-9097-037B-AAEA2E2BA564}"/>
              </a:ext>
            </a:extLst>
          </p:cNvPr>
          <p:cNvSpPr/>
          <p:nvPr/>
        </p:nvSpPr>
        <p:spPr>
          <a:xfrm>
            <a:off x="12723541" y="7738946"/>
            <a:ext cx="1806498" cy="362903"/>
          </a:xfrm>
          <a:prstGeom prst="rect">
            <a:avLst/>
          </a:prstGeom>
          <a:solidFill>
            <a:srgbClr val="1D1D1B"/>
          </a:solidFill>
          <a:ln>
            <a:solidFill>
              <a:srgbClr val="1D1D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A92E01-DADD-D834-71B8-B09E7B80CBB1}"/>
              </a:ext>
            </a:extLst>
          </p:cNvPr>
          <p:cNvSpPr txBox="1"/>
          <p:nvPr/>
        </p:nvSpPr>
        <p:spPr>
          <a:xfrm>
            <a:off x="704193" y="357352"/>
            <a:ext cx="1026860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400" b="1" dirty="0">
                <a:solidFill>
                  <a:schemeClr val="bg1"/>
                </a:solidFill>
                <a:latin typeface="Tomorrow Semi Bold" panose="020B0604020202020204" charset="0"/>
              </a:rPr>
              <a:t>References/Credits</a:t>
            </a:r>
          </a:p>
          <a:p>
            <a:pPr>
              <a:buNone/>
            </a:pPr>
            <a:endParaRPr lang="en-US" sz="4400" b="1" dirty="0">
              <a:solidFill>
                <a:schemeClr val="bg1"/>
              </a:solidFill>
              <a:latin typeface="Tomorrow Semi Bold" panose="020B0604020202020204" charset="0"/>
            </a:endParaRPr>
          </a:p>
          <a:p>
            <a:pPr>
              <a:buNone/>
            </a:pPr>
            <a:r>
              <a:rPr lang="en-US" sz="3600" dirty="0">
                <a:solidFill>
                  <a:schemeClr val="bg1"/>
                </a:solidFill>
                <a:latin typeface="Tomorrow Semi Bold" panose="020B0604020202020204" charset="0"/>
              </a:rPr>
              <a:t>·  </a:t>
            </a:r>
            <a:r>
              <a:rPr lang="en-US" sz="1700" b="1" dirty="0">
                <a:solidFill>
                  <a:schemeClr val="bg1"/>
                </a:solidFill>
                <a:latin typeface="Tomorrow Semi Bold" panose="020B0604020202020204" charset="0"/>
              </a:rPr>
              <a:t>Dataset</a:t>
            </a: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: Metro Interstate Traffic Volume – Kaggle</a:t>
            </a:r>
          </a:p>
          <a:p>
            <a:pPr>
              <a:buNone/>
            </a:pP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·     </a:t>
            </a:r>
            <a:r>
              <a:rPr lang="en-US" sz="1700" b="1" dirty="0">
                <a:solidFill>
                  <a:schemeClr val="bg1"/>
                </a:solidFill>
                <a:latin typeface="Tomorrow Semi Bold" panose="020B0604020202020204" charset="0"/>
              </a:rPr>
              <a:t>Code Assistance</a:t>
            </a: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: Implemented using Python, scikit-learn, pandas, and matplotlib</a:t>
            </a:r>
          </a:p>
          <a:p>
            <a:pPr>
              <a:buNone/>
            </a:pP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·     </a:t>
            </a:r>
            <a:r>
              <a:rPr lang="en-US" sz="1700" b="1" dirty="0">
                <a:solidFill>
                  <a:schemeClr val="bg1"/>
                </a:solidFill>
                <a:latin typeface="Tomorrow Semi Bold" panose="020B0604020202020204" charset="0"/>
              </a:rPr>
              <a:t>IDE</a:t>
            </a: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: Jupyter Notebook / VS Code</a:t>
            </a:r>
          </a:p>
          <a:p>
            <a:pPr>
              <a:buNone/>
            </a:pP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·     </a:t>
            </a:r>
            <a:r>
              <a:rPr lang="en-US" sz="1700" b="1" dirty="0">
                <a:solidFill>
                  <a:schemeClr val="bg1"/>
                </a:solidFill>
                <a:latin typeface="Tomorrow Semi Bold" panose="020B0604020202020204" charset="0"/>
              </a:rPr>
              <a:t>API</a:t>
            </a: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: KaggleHub for downloading the dataset</a:t>
            </a:r>
          </a:p>
          <a:p>
            <a:pPr>
              <a:buNone/>
            </a:pP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·     </a:t>
            </a:r>
            <a:r>
              <a:rPr lang="en-US" sz="1700" b="1" dirty="0">
                <a:solidFill>
                  <a:schemeClr val="bg1"/>
                </a:solidFill>
                <a:latin typeface="Tomorrow Semi Bold" panose="020B0604020202020204" charset="0"/>
              </a:rPr>
              <a:t>Libraries</a:t>
            </a: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        pandas – data handling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        sklearn – model training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  <a:latin typeface="Tomorrow Semi Bold" panose="020B0604020202020204" charset="0"/>
              </a:rPr>
              <a:t>        matplotlib and seaborn – visualization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11123E-9194-A15E-9C84-B684B563C674}"/>
              </a:ext>
            </a:extLst>
          </p:cNvPr>
          <p:cNvSpPr/>
          <p:nvPr/>
        </p:nvSpPr>
        <p:spPr>
          <a:xfrm>
            <a:off x="12723541" y="7738946"/>
            <a:ext cx="1806498" cy="362903"/>
          </a:xfrm>
          <a:prstGeom prst="rect">
            <a:avLst/>
          </a:prstGeom>
          <a:solidFill>
            <a:srgbClr val="1D1D1B"/>
          </a:solidFill>
          <a:ln>
            <a:solidFill>
              <a:srgbClr val="1D1D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6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14CDAE8-2912-C534-0AD8-3C29DAA3FFE1}"/>
              </a:ext>
            </a:extLst>
          </p:cNvPr>
          <p:cNvSpPr txBox="1"/>
          <p:nvPr/>
        </p:nvSpPr>
        <p:spPr>
          <a:xfrm>
            <a:off x="5044966" y="935421"/>
            <a:ext cx="46245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Tomorrow" panose="020B0604020202020204" charset="0"/>
              </a:rPr>
              <a:t>Team Members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FD4D35-1252-F50E-CB45-6EF985808532}"/>
              </a:ext>
            </a:extLst>
          </p:cNvPr>
          <p:cNvSpPr txBox="1"/>
          <p:nvPr/>
        </p:nvSpPr>
        <p:spPr>
          <a:xfrm>
            <a:off x="2459420" y="3573517"/>
            <a:ext cx="706295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1.   YASH BANSAL    (202401100300283)</a:t>
            </a:r>
          </a:p>
          <a:p>
            <a:r>
              <a:rPr lang="en-US" sz="1700" dirty="0">
                <a:solidFill>
                  <a:schemeClr val="bg1"/>
                </a:solidFill>
              </a:rPr>
              <a:t>2.   VISHAL SINGH   (2024011000300281)</a:t>
            </a:r>
          </a:p>
          <a:p>
            <a:pPr marL="342900" indent="-342900">
              <a:buAutoNum type="arabicPeriod" startAt="3"/>
            </a:pPr>
            <a:r>
              <a:rPr lang="en-US" sz="1700" dirty="0">
                <a:solidFill>
                  <a:schemeClr val="bg1"/>
                </a:solidFill>
              </a:rPr>
              <a:t>TANMAY KESHARWANI  (202401100300261)</a:t>
            </a:r>
          </a:p>
          <a:p>
            <a:pPr marL="342900" indent="-342900">
              <a:buAutoNum type="arabicPeriod" startAt="3"/>
            </a:pPr>
            <a:r>
              <a:rPr lang="en-US" sz="1700" dirty="0">
                <a:solidFill>
                  <a:schemeClr val="bg1"/>
                </a:solidFill>
              </a:rPr>
              <a:t>TEJASVA PRATAP SINGH TOMAR   (202401100300264)</a:t>
            </a:r>
          </a:p>
        </p:txBody>
      </p:sp>
    </p:spTree>
    <p:extLst>
      <p:ext uri="{BB962C8B-B14F-4D97-AF65-F5344CB8AC3E}">
        <p14:creationId xmlns:p14="http://schemas.microsoft.com/office/powerpoint/2010/main" val="3685157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323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Project Objective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812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Predict traffic volume based on weather and time features.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Key Tasks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54343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Feature engineering, visualization, modeling, and evaluation.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066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55558"/>
            <a:ext cx="3664863" cy="2633543"/>
          </a:xfrm>
          <a:prstGeom prst="roundRect">
            <a:avLst>
              <a:gd name="adj" fmla="val 1292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7823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Source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27279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Kaggle: Metro Interstate Traffic Volume data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555558"/>
            <a:ext cx="3664863" cy="2633543"/>
          </a:xfrm>
          <a:prstGeom prst="roundRect">
            <a:avLst>
              <a:gd name="adj" fmla="val 1292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7823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272790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Date &amp; Time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98681" y="3714988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Weather Conditions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98681" y="415718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Traffic Volume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98681" y="4599384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Holiday Info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415915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6507004" y="56427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Location &amp; Period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07004" y="613314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Minnesota I-94, 2012-2018 hourly data.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Feature Engineering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30593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Time-Based Features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Hour of Day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Day of Week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Month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Weekend Indicator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77709"/>
            <a:ext cx="30607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Categorical Encoding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Holiday Flags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Weather Conditions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9003"/>
            <a:ext cx="67192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Model Building Process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Preparation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31517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Download, clean, feature engineering, encode.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Scaling &amp; Split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Scale numeric features, split data for training/testing.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546527"/>
            <a:ext cx="30547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Training &amp; Evaluation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03694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Train Linear Regression, evaluate with metrics.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5910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Model Evaluation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53326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4123895.23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2674382" y="4785122"/>
            <a:ext cx="37952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Mean Squared Error (MSE)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2755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Measures average squared prediction errors.</a:t>
            </a:r>
            <a:endParaRPr lang="en-US" sz="175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54DFC26-3E3B-CFAB-A459-45DDDBF23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247" y="78827"/>
            <a:ext cx="6810375" cy="8071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53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Visualizations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67472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Heatmap highlights strongest traffic influencers.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599521" y="216836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Scatterplot demonstrates prediction accuracy and spread.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30982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Important factors include hour, clouds, rain.</a:t>
            </a:r>
            <a:endParaRPr lang="en-US" sz="175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BBB528-BFCA-1989-4AA5-DE280A3FF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90" y="1712200"/>
            <a:ext cx="5340350" cy="494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22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Key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4120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019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Traffic Influencers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509486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Hour of day and weather greatly affect volume.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294120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3019068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Weekend &amp; Holiday Effect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863816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Traffic volume decreases on these days.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04324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1211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Model Use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61153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Linear regression is baseline; advanced models can improve accuracy.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3F451F-CC24-B97E-2A24-C6C7E1449BA0}"/>
              </a:ext>
            </a:extLst>
          </p:cNvPr>
          <p:cNvSpPr/>
          <p:nvPr/>
        </p:nvSpPr>
        <p:spPr>
          <a:xfrm>
            <a:off x="12723541" y="7738946"/>
            <a:ext cx="1806498" cy="362903"/>
          </a:xfrm>
          <a:prstGeom prst="rect">
            <a:avLst/>
          </a:prstGeom>
          <a:solidFill>
            <a:srgbClr val="1D1D1B"/>
          </a:solidFill>
          <a:ln>
            <a:solidFill>
              <a:srgbClr val="1D1D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389</Words>
  <Application>Microsoft Office PowerPoint</Application>
  <PresentationFormat>Custom</PresentationFormat>
  <Paragraphs>85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Tomorrow Semi Bold</vt:lpstr>
      <vt:lpstr>Arial</vt:lpstr>
      <vt:lpstr>Tomorrow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Vishal Singh</cp:lastModifiedBy>
  <cp:revision>5</cp:revision>
  <dcterms:created xsi:type="dcterms:W3CDTF">2025-05-27T05:16:19Z</dcterms:created>
  <dcterms:modified xsi:type="dcterms:W3CDTF">2025-05-27T05:53:41Z</dcterms:modified>
</cp:coreProperties>
</file>